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dAjPwzHTSotfUvCoRDV+udaw9s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 NOIDA" initials="" lastIdx="1" clrIdx="0"/>
  <p:cmAuthor id="1" name="Gauri dadhich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notesMaster" Target="notesMasters/notesMaster1.xml" /><Relationship Id="rId38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customschemas.google.com/relationships/presentationmetadata" Target="metadata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8-31T05:00:54.347" idx="1">
    <p:pos x="6000" y="0"/>
    <p:text>CH 6-SOURCES OF ENERGY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G24heXo"/>
      </p:ext>
    </p:extLst>
  </p:cm>
  <p:cm authorId="1" dt="2020-08-31T05:00:54.347" idx="1">
    <p:pos x="6000" y="0"/>
    <p:text>yes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KJxHaP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" name="Google Shape;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 txBox="1"/>
          <p:nvPr/>
        </p:nvSpPr>
        <p:spPr>
          <a:xfrm>
            <a:off x="687580" y="1040162"/>
            <a:ext cx="8100378" cy="279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Class-VIII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Chapter- 5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Coal and Petroleum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271" y="0"/>
            <a:ext cx="7934229" cy="464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21936" cy="48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062" y="0"/>
            <a:ext cx="8942937" cy="4944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15" y="0"/>
            <a:ext cx="9098584" cy="517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306114" cy="489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" y="0"/>
            <a:ext cx="9137496" cy="4970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458" y="0"/>
            <a:ext cx="8437083" cy="484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41261" cy="4796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1522" y="0"/>
            <a:ext cx="8968878" cy="4606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0"/>
            <a:ext cx="9753600" cy="4814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/>
        </p:nvSpPr>
        <p:spPr>
          <a:xfrm>
            <a:off x="548082" y="1135515"/>
            <a:ext cx="8345560" cy="391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use various materials for our basic needs. Some of them are found in nature and some have been made by human efforts.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 resources</a:t>
            </a:r>
            <a:endParaRPr sz="18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resources which are obtained from nature are called natural resources.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/>
        </p:nvSpPr>
        <p:spPr>
          <a:xfrm rot="10800000" flipH="1">
            <a:off x="914400" y="661363"/>
            <a:ext cx="7315200" cy="14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28920" cy="490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0"/>
            <a:ext cx="9753600" cy="5048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15950" cy="496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0"/>
            <a:ext cx="9753600" cy="4918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92098" cy="5009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0"/>
            <a:ext cx="9753600" cy="4847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0"/>
            <a:ext cx="9753600" cy="4984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0"/>
            <a:ext cx="9753600" cy="477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53186" cy="493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8039" cy="4606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99" y="0"/>
            <a:ext cx="8759970" cy="489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46702" cy="5022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858626" cy="4950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325" y="5"/>
            <a:ext cx="928665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6253" y="0"/>
            <a:ext cx="8969295" cy="482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556" y="0"/>
            <a:ext cx="9072643" cy="4424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473" y="119011"/>
            <a:ext cx="8891054" cy="490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679" y="0"/>
            <a:ext cx="9206825" cy="4856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2" y="0"/>
            <a:ext cx="8916996" cy="4788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31</Slides>
  <Notes>31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SM-J701F</dc:creator>
  <cp:lastModifiedBy>PHYSICS SNSACD</cp:lastModifiedBy>
  <cp:revision>1</cp:revision>
  <dcterms:created xsi:type="dcterms:W3CDTF">2020-06-17T13:43:28Z</dcterms:created>
  <dcterms:modified xsi:type="dcterms:W3CDTF">2022-11-06T11:57:40Z</dcterms:modified>
</cp:coreProperties>
</file>